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130D-387A-432E-BBC7-C519EDA20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F41EB-6C9F-40E7-AC06-FC7788D31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D885-AA01-4FD3-B682-5ABAC1711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537B-0ADA-415E-BA10-46A48AA9D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9FB0E-E081-494F-A01D-8C6D789F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DB167-41C5-4534-8BCA-DD8611425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00CC-FE2C-4F46-AAF3-F1D5D7B0B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1EC3-6122-4DDB-B09B-564BCE176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D76B-C8CC-4EEC-8DE4-46667925D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F255-3C96-4188-A0E8-2EE052A31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5F20-E5A1-4B73-B7F0-DCEF3B6A0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41DCB0-EFFF-4667-8DA8-9DFD86A1A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QC845"/>
          <p:cNvPicPr>
            <a:picLocks noChangeAspect="1" noChangeArrowheads="1"/>
          </p:cNvPicPr>
          <p:nvPr/>
        </p:nvPicPr>
        <p:blipFill>
          <a:blip r:embed="rId2" cstate="print">
            <a:lum bright="26000"/>
          </a:blip>
          <a:srcRect/>
          <a:stretch>
            <a:fillRect/>
          </a:stretch>
        </p:blipFill>
        <p:spPr bwMode="auto">
          <a:xfrm>
            <a:off x="1371600" y="838200"/>
            <a:ext cx="5867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Line 6"/>
          <p:cNvSpPr>
            <a:spLocks noChangeShapeType="1"/>
          </p:cNvSpPr>
          <p:nvPr/>
        </p:nvSpPr>
        <p:spPr bwMode="auto">
          <a:xfrm flipV="1">
            <a:off x="2590800" y="5257800"/>
            <a:ext cx="76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2590800" y="655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 flipV="1">
            <a:off x="2819400" y="5562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2819400" y="632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5638800" y="3733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5"/>
          <p:cNvSpPr>
            <a:spLocks noChangeShapeType="1"/>
          </p:cNvSpPr>
          <p:nvPr/>
        </p:nvSpPr>
        <p:spPr bwMode="auto">
          <a:xfrm flipH="1">
            <a:off x="5334000" y="3276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6"/>
          <p:cNvSpPr>
            <a:spLocks noChangeShapeType="1"/>
          </p:cNvSpPr>
          <p:nvPr/>
        </p:nvSpPr>
        <p:spPr bwMode="auto">
          <a:xfrm>
            <a:off x="12192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 flipH="1">
            <a:off x="4953000" y="16002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>
            <a:off x="1143000" y="1828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21"/>
          <p:cNvSpPr>
            <a:spLocks noChangeShapeType="1"/>
          </p:cNvSpPr>
          <p:nvPr/>
        </p:nvSpPr>
        <p:spPr bwMode="auto">
          <a:xfrm>
            <a:off x="10668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228600" y="137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62" name="Text Box 23"/>
          <p:cNvSpPr txBox="1">
            <a:spLocks noChangeArrowheads="1"/>
          </p:cNvSpPr>
          <p:nvPr/>
        </p:nvSpPr>
        <p:spPr bwMode="auto">
          <a:xfrm>
            <a:off x="152400" y="2286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0" y="2667000"/>
            <a:ext cx="170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Hose-Vapor/Water 6”</a:t>
            </a:r>
          </a:p>
        </p:txBody>
      </p:sp>
      <p:sp>
        <p:nvSpPr>
          <p:cNvPr id="2064" name="Text Box 27"/>
          <p:cNvSpPr txBox="1">
            <a:spLocks noChangeArrowheads="1"/>
          </p:cNvSpPr>
          <p:nvPr/>
        </p:nvSpPr>
        <p:spPr bwMode="auto">
          <a:xfrm>
            <a:off x="60325" y="2471738"/>
            <a:ext cx="773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3333793</a:t>
            </a:r>
          </a:p>
        </p:txBody>
      </p:sp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0" y="4114800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Hose-Vapor/Water 19”</a:t>
            </a:r>
          </a:p>
          <a:p>
            <a:endParaRPr lang="en-US" sz="1200" b="1"/>
          </a:p>
        </p:txBody>
      </p:sp>
      <p:sp>
        <p:nvSpPr>
          <p:cNvPr id="2066" name="Text Box 29"/>
          <p:cNvSpPr txBox="1">
            <a:spLocks noChangeArrowheads="1"/>
          </p:cNvSpPr>
          <p:nvPr/>
        </p:nvSpPr>
        <p:spPr bwMode="auto">
          <a:xfrm>
            <a:off x="152400" y="3810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152400" y="3886200"/>
            <a:ext cx="773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3333794</a:t>
            </a:r>
          </a:p>
        </p:txBody>
      </p:sp>
      <p:sp>
        <p:nvSpPr>
          <p:cNvPr id="2068" name="Text Box 32"/>
          <p:cNvSpPr txBox="1">
            <a:spLocks noChangeArrowheads="1"/>
          </p:cNvSpPr>
          <p:nvPr/>
        </p:nvSpPr>
        <p:spPr bwMode="auto">
          <a:xfrm>
            <a:off x="0" y="1828800"/>
            <a:ext cx="1858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Hose-Vacuum ¼” x 20”</a:t>
            </a:r>
          </a:p>
        </p:txBody>
      </p:sp>
      <p:sp>
        <p:nvSpPr>
          <p:cNvPr id="2069" name="Text Box 33"/>
          <p:cNvSpPr txBox="1">
            <a:spLocks noChangeArrowheads="1"/>
          </p:cNvSpPr>
          <p:nvPr/>
        </p:nvSpPr>
        <p:spPr bwMode="auto">
          <a:xfrm>
            <a:off x="228600" y="1600200"/>
            <a:ext cx="773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3333799</a:t>
            </a:r>
          </a:p>
        </p:txBody>
      </p:sp>
      <p:sp>
        <p:nvSpPr>
          <p:cNvPr id="2070" name="Text Box 34"/>
          <p:cNvSpPr txBox="1">
            <a:spLocks noChangeArrowheads="1"/>
          </p:cNvSpPr>
          <p:nvPr/>
        </p:nvSpPr>
        <p:spPr bwMode="auto">
          <a:xfrm>
            <a:off x="7467600" y="1600200"/>
            <a:ext cx="1398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Ftg-LPG ¼” MPT</a:t>
            </a:r>
          </a:p>
        </p:txBody>
      </p:sp>
      <p:sp>
        <p:nvSpPr>
          <p:cNvPr id="2071" name="Text Box 35"/>
          <p:cNvSpPr txBox="1">
            <a:spLocks noChangeArrowheads="1"/>
          </p:cNvSpPr>
          <p:nvPr/>
        </p:nvSpPr>
        <p:spPr bwMode="auto">
          <a:xfrm>
            <a:off x="7543800" y="1371600"/>
            <a:ext cx="773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3333797</a:t>
            </a:r>
          </a:p>
        </p:txBody>
      </p:sp>
      <p:sp>
        <p:nvSpPr>
          <p:cNvPr id="2072" name="Text Box 36"/>
          <p:cNvSpPr txBox="1">
            <a:spLocks noChangeArrowheads="1"/>
          </p:cNvSpPr>
          <p:nvPr/>
        </p:nvSpPr>
        <p:spPr bwMode="auto">
          <a:xfrm>
            <a:off x="7375525" y="3233738"/>
            <a:ext cx="1208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Hose-LPG 31”</a:t>
            </a:r>
          </a:p>
        </p:txBody>
      </p:sp>
      <p:sp>
        <p:nvSpPr>
          <p:cNvPr id="2073" name="Text Box 37"/>
          <p:cNvSpPr txBox="1">
            <a:spLocks noChangeArrowheads="1"/>
          </p:cNvSpPr>
          <p:nvPr/>
        </p:nvSpPr>
        <p:spPr bwMode="auto">
          <a:xfrm>
            <a:off x="7375525" y="3081338"/>
            <a:ext cx="773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3333795</a:t>
            </a:r>
          </a:p>
        </p:txBody>
      </p:sp>
      <p:sp>
        <p:nvSpPr>
          <p:cNvPr id="2074" name="Text Box 38"/>
          <p:cNvSpPr txBox="1">
            <a:spLocks noChangeArrowheads="1"/>
          </p:cNvSpPr>
          <p:nvPr/>
        </p:nvSpPr>
        <p:spPr bwMode="auto">
          <a:xfrm>
            <a:off x="3184525" y="6205538"/>
            <a:ext cx="196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3333796    Hose-LPG 93”</a:t>
            </a:r>
          </a:p>
        </p:txBody>
      </p:sp>
      <p:sp>
        <p:nvSpPr>
          <p:cNvPr id="2075" name="Text Box 39"/>
          <p:cNvSpPr txBox="1">
            <a:spLocks noChangeArrowheads="1"/>
          </p:cNvSpPr>
          <p:nvPr/>
        </p:nvSpPr>
        <p:spPr bwMode="auto">
          <a:xfrm>
            <a:off x="2803525" y="6434138"/>
            <a:ext cx="280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3333798   Ftg-LPG 3/8” Female Flare</a:t>
            </a:r>
          </a:p>
        </p:txBody>
      </p:sp>
      <p:sp>
        <p:nvSpPr>
          <p:cNvPr id="2076" name="Text Box 40"/>
          <p:cNvSpPr txBox="1">
            <a:spLocks noChangeArrowheads="1"/>
          </p:cNvSpPr>
          <p:nvPr/>
        </p:nvSpPr>
        <p:spPr bwMode="auto">
          <a:xfrm>
            <a:off x="974725" y="188913"/>
            <a:ext cx="628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3333792  Kit/Fld–LP Hose Replacement (Ford 1.3L LPG)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QC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242050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981825" y="6096000"/>
            <a:ext cx="21558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3333773 Coupler-LPG Tank</a:t>
            </a: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 flipH="1" flipV="1">
            <a:off x="5105400" y="4876800"/>
            <a:ext cx="18288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051550" y="6400800"/>
            <a:ext cx="30353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3333774 Ftg-3/8” Flare x ¼” MPT 90Deg</a:t>
            </a: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H="1" flipV="1">
            <a:off x="4038600" y="5410200"/>
            <a:ext cx="22860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979488" y="6172200"/>
            <a:ext cx="343693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3333775 Ftg-LPG Fuel Line 3/8” Female Flare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28625" y="6324600"/>
            <a:ext cx="4149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3333795 Hose-LPG 31” (Relief Valve to Tank Coupler) </a:t>
            </a:r>
            <a:r>
              <a:rPr lang="en-US"/>
              <a:t> </a:t>
            </a:r>
          </a:p>
        </p:txBody>
      </p:sp>
      <p:sp>
        <p:nvSpPr>
          <p:cNvPr id="3081" name="Line 11"/>
          <p:cNvSpPr>
            <a:spLocks noChangeShapeType="1"/>
          </p:cNvSpPr>
          <p:nvPr/>
        </p:nvSpPr>
        <p:spPr bwMode="auto">
          <a:xfrm flipV="1">
            <a:off x="609600" y="3505200"/>
            <a:ext cx="1447800" cy="281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041525" y="6056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V="1">
            <a:off x="1371600" y="4343400"/>
            <a:ext cx="137160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 flipV="1">
            <a:off x="2286000" y="3505200"/>
            <a:ext cx="31242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152400" y="990600"/>
            <a:ext cx="315753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3333774 Ftg-3/8” Flare x ¼” MPT 90Deg</a:t>
            </a:r>
          </a:p>
          <a:p>
            <a:pPr algn="ctr"/>
            <a:endParaRPr lang="en-US"/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>
            <a:off x="685800" y="1295400"/>
            <a:ext cx="3200400" cy="2057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5780088" y="304800"/>
            <a:ext cx="202723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3333776 Relief Valve LPG</a:t>
            </a:r>
          </a:p>
        </p:txBody>
      </p:sp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6161088" y="609600"/>
            <a:ext cx="24526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3333777 Ftg-LPG Tee Bulkhead</a:t>
            </a: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6421438" y="838200"/>
            <a:ext cx="272256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3333798 Ftg-LPG 3/8” Female Flare</a:t>
            </a:r>
          </a:p>
        </p:txBody>
      </p:sp>
      <p:sp>
        <p:nvSpPr>
          <p:cNvPr id="3090" name="Text Box 20"/>
          <p:cNvSpPr txBox="1">
            <a:spLocks noChangeArrowheads="1"/>
          </p:cNvSpPr>
          <p:nvPr/>
        </p:nvSpPr>
        <p:spPr bwMode="auto">
          <a:xfrm>
            <a:off x="7261225" y="1066800"/>
            <a:ext cx="18827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3333796 Hose-LPG 93” </a:t>
            </a:r>
          </a:p>
        </p:txBody>
      </p:sp>
      <p:sp>
        <p:nvSpPr>
          <p:cNvPr id="3091" name="Line 21"/>
          <p:cNvSpPr>
            <a:spLocks noChangeShapeType="1"/>
          </p:cNvSpPr>
          <p:nvPr/>
        </p:nvSpPr>
        <p:spPr bwMode="auto">
          <a:xfrm flipH="1">
            <a:off x="6934200" y="1295400"/>
            <a:ext cx="9906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2"/>
          <p:cNvSpPr>
            <a:spLocks noChangeShapeType="1"/>
          </p:cNvSpPr>
          <p:nvPr/>
        </p:nvSpPr>
        <p:spPr bwMode="auto">
          <a:xfrm flipH="1">
            <a:off x="5562600" y="1066800"/>
            <a:ext cx="14478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 flipH="1">
            <a:off x="4038600" y="838200"/>
            <a:ext cx="22098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4"/>
          <p:cNvSpPr>
            <a:spLocks noChangeShapeType="1"/>
          </p:cNvSpPr>
          <p:nvPr/>
        </p:nvSpPr>
        <p:spPr bwMode="auto">
          <a:xfrm flipH="1">
            <a:off x="3200400" y="533400"/>
            <a:ext cx="25908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Text Box 25"/>
          <p:cNvSpPr txBox="1">
            <a:spLocks noChangeArrowheads="1"/>
          </p:cNvSpPr>
          <p:nvPr/>
        </p:nvSpPr>
        <p:spPr bwMode="auto">
          <a:xfrm>
            <a:off x="7604125" y="1447800"/>
            <a:ext cx="1539875" cy="1036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Note: </a:t>
            </a:r>
          </a:p>
          <a:p>
            <a:pPr algn="ctr"/>
            <a:r>
              <a:rPr lang="en-US" sz="1000" b="1"/>
              <a:t>3333797 Ftg-LPG</a:t>
            </a:r>
          </a:p>
          <a:p>
            <a:pPr algn="ctr"/>
            <a:r>
              <a:rPr lang="en-US" sz="1000" b="1"/>
              <a:t> ¼” MPT (no shown, </a:t>
            </a:r>
          </a:p>
          <a:p>
            <a:pPr algn="ctr"/>
            <a:r>
              <a:rPr lang="en-US" sz="1000" b="1"/>
              <a:t>goes to LPG assembly</a:t>
            </a:r>
          </a:p>
          <a:p>
            <a:pPr algn="ctr"/>
            <a:r>
              <a:rPr lang="en-US" sz="1000" b="1"/>
              <a:t>at engine end</a:t>
            </a:r>
          </a:p>
          <a:p>
            <a:pPr algn="ctr"/>
            <a:r>
              <a:rPr lang="en-US" sz="1000" b="1"/>
              <a:t>of 3333796 Hose)</a:t>
            </a:r>
            <a:r>
              <a:rPr lang="en-US" sz="1200" b="1"/>
              <a:t> </a:t>
            </a:r>
          </a:p>
        </p:txBody>
      </p:sp>
      <p:sp>
        <p:nvSpPr>
          <p:cNvPr id="3096" name="Text Box 27"/>
          <p:cNvSpPr txBox="1">
            <a:spLocks noChangeArrowheads="1"/>
          </p:cNvSpPr>
          <p:nvPr/>
        </p:nvSpPr>
        <p:spPr bwMode="auto">
          <a:xfrm>
            <a:off x="1431925" y="-11588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7" name="Text Box 28"/>
          <p:cNvSpPr txBox="1">
            <a:spLocks noChangeArrowheads="1"/>
          </p:cNvSpPr>
          <p:nvPr/>
        </p:nvSpPr>
        <p:spPr bwMode="auto">
          <a:xfrm>
            <a:off x="1066800" y="0"/>
            <a:ext cx="628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3333792  Kit/Fld–LP Hose Replacement (Ford 1.3L LPG)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Slide 1</vt:lpstr>
      <vt:lpstr>Slide 2</vt:lpstr>
    </vt:vector>
  </TitlesOfParts>
  <Company>Minuteman Powerboss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Minuteman Powerboss</dc:creator>
  <cp:lastModifiedBy>gregfish</cp:lastModifiedBy>
  <cp:revision>6</cp:revision>
  <dcterms:created xsi:type="dcterms:W3CDTF">2004-04-05T15:03:44Z</dcterms:created>
  <dcterms:modified xsi:type="dcterms:W3CDTF">2010-03-01T19:23:53Z</dcterms:modified>
</cp:coreProperties>
</file>