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31A08-52DF-478F-8C5F-D1EA74484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13080-D137-4478-B0B2-8BC74F689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CD82E-54D0-4267-8A5B-8C046560F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C9BAC-8C35-4A53-BEB7-B753CABA7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0CF6E-D6E7-49B4-9E97-75FA19B24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5D244-0C37-4795-ACF2-1AAC0539C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CDFDB-4701-46BB-879A-F45D677CE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D5D41-4E9E-49AB-AD86-0C724AE7A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99679-B7B2-4D3D-BB34-EE71C8007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9AC4A-DA0B-4ACF-ABD2-9E5E70C9F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EFC83-5F58-49E0-95B0-31B5B4DAE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7FE176-8BC3-4C7C-8CEC-419EE52291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QC873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524000" y="1447800"/>
            <a:ext cx="6242050" cy="4681538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0325" y="2700338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3333796</a:t>
            </a:r>
          </a:p>
          <a:p>
            <a:r>
              <a:rPr lang="en-US" sz="1200" b="1"/>
              <a:t>Hose-LPG 93”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219200" y="3048000"/>
            <a:ext cx="1828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0325" y="1785938"/>
            <a:ext cx="1081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3333793</a:t>
            </a:r>
          </a:p>
          <a:p>
            <a:r>
              <a:rPr lang="en-US" sz="1200" b="1"/>
              <a:t>Hose-Vapor/</a:t>
            </a:r>
          </a:p>
          <a:p>
            <a:r>
              <a:rPr lang="en-US" sz="1200" b="1"/>
              <a:t>Water 6”</a:t>
            </a:r>
          </a:p>
          <a:p>
            <a:endParaRPr lang="en-US" sz="1200" b="1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43000" y="2057400"/>
            <a:ext cx="2438400" cy="990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924800" y="4645025"/>
            <a:ext cx="10810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3333794</a:t>
            </a:r>
          </a:p>
          <a:p>
            <a:r>
              <a:rPr lang="en-US" sz="1200" b="1"/>
              <a:t>Hose-Vapor/</a:t>
            </a:r>
          </a:p>
          <a:p>
            <a:r>
              <a:rPr lang="en-US" sz="1200" b="1"/>
              <a:t>Water 19”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 flipV="1">
            <a:off x="4572000" y="4114800"/>
            <a:ext cx="33528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8077200" y="2362200"/>
            <a:ext cx="8540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/>
              <a:t>3340171 Hose </a:t>
            </a:r>
          </a:p>
          <a:p>
            <a:r>
              <a:rPr lang="en-US" sz="1200" b="1"/>
              <a:t>By-Pass</a:t>
            </a: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6324600" y="2667000"/>
            <a:ext cx="1752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946525" y="490538"/>
            <a:ext cx="2660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3333799 Hose-Vacuum 1 / 4” x 20”</a:t>
            </a: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H="1">
            <a:off x="3886200" y="762000"/>
            <a:ext cx="762000" cy="2895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267200" y="60960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/>
              <a:t>3324198 Regulator-LPG</a:t>
            </a: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 flipV="1">
            <a:off x="3505200" y="4343400"/>
            <a:ext cx="83820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438400" y="6096000"/>
            <a:ext cx="1716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3316361 Shutoff-LPG</a:t>
            </a: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2438400" y="4419600"/>
            <a:ext cx="22860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0" y="4191000"/>
            <a:ext cx="1295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/>
              <a:t>3333798</a:t>
            </a:r>
          </a:p>
          <a:p>
            <a:r>
              <a:rPr lang="en-US" sz="1200" b="1"/>
              <a:t>Ftg-LPG 3/8”</a:t>
            </a:r>
          </a:p>
          <a:p>
            <a:r>
              <a:rPr lang="en-US" sz="1200" b="1"/>
              <a:t>Female Flare</a:t>
            </a: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1066800" y="4191000"/>
            <a:ext cx="1447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88925" y="6281738"/>
            <a:ext cx="459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3333795 Hose-LPG 31” (goes to LPG tank, not shown)</a:t>
            </a:r>
          </a:p>
          <a:p>
            <a:r>
              <a:rPr lang="en-US" sz="1200" b="1"/>
              <a:t>3333797 Ftg-LPG ¼” MPT (goes to 3333795 hose, not shown)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6629400" y="6218238"/>
            <a:ext cx="1323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3332746</a:t>
            </a:r>
          </a:p>
          <a:p>
            <a:r>
              <a:rPr lang="en-US" sz="1200" b="1"/>
              <a:t>Ignition Control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H="1" flipV="1">
            <a:off x="6096000" y="5486400"/>
            <a:ext cx="533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7848600" y="5257800"/>
            <a:ext cx="1295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/>
              <a:t>3334514 Ftg-</a:t>
            </a:r>
          </a:p>
          <a:p>
            <a:r>
              <a:rPr lang="en-US" sz="1200" b="1"/>
              <a:t>Vapor 5/8” 90</a:t>
            </a:r>
          </a:p>
          <a:p>
            <a:endParaRPr lang="en-US" sz="1200" b="1"/>
          </a:p>
          <a:p>
            <a:r>
              <a:rPr lang="en-US" sz="1200" b="1"/>
              <a:t>3334515 Ftg- Water  5/8” 90</a:t>
            </a:r>
            <a:r>
              <a:rPr lang="en-US" sz="1200"/>
              <a:t> </a:t>
            </a:r>
          </a:p>
          <a:p>
            <a:endParaRPr lang="en-US" sz="1200"/>
          </a:p>
          <a:p>
            <a:endParaRPr lang="en-US" sz="1200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 flipV="1">
            <a:off x="3962400" y="4648200"/>
            <a:ext cx="39624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 flipV="1">
            <a:off x="3886200" y="4724400"/>
            <a:ext cx="39624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60325" y="3157538"/>
            <a:ext cx="153193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3334516 Ftg-</a:t>
            </a:r>
          </a:p>
          <a:p>
            <a:r>
              <a:rPr lang="en-US" sz="1200" b="1"/>
              <a:t>Water 5/8” Str</a:t>
            </a:r>
          </a:p>
          <a:p>
            <a:endParaRPr lang="en-US" sz="1200" b="1"/>
          </a:p>
          <a:p>
            <a:r>
              <a:rPr lang="en-US" sz="1200" b="1"/>
              <a:t>3334517 Ftg-</a:t>
            </a:r>
          </a:p>
          <a:p>
            <a:r>
              <a:rPr lang="en-US" sz="1200" b="1"/>
              <a:t>Vacuum 1 / 4” Str</a:t>
            </a:r>
            <a:r>
              <a:rPr lang="en-US" sz="1200"/>
              <a:t>  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1143000" y="3429000"/>
            <a:ext cx="22860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1295400" y="3886200"/>
            <a:ext cx="16764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94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Minuteman Powerboss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Minuteman Powerboss</dc:creator>
  <cp:lastModifiedBy>gregfish</cp:lastModifiedBy>
  <cp:revision>5</cp:revision>
  <dcterms:created xsi:type="dcterms:W3CDTF">2004-04-06T10:49:26Z</dcterms:created>
  <dcterms:modified xsi:type="dcterms:W3CDTF">2010-03-01T19:24:27Z</dcterms:modified>
</cp:coreProperties>
</file>